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9"/>
  </p:notesMasterIdLst>
  <p:sldIdLst>
    <p:sldId id="256" r:id="rId3"/>
    <p:sldId id="260" r:id="rId4"/>
    <p:sldId id="261" r:id="rId5"/>
    <p:sldId id="257" r:id="rId6"/>
    <p:sldId id="258" r:id="rId7"/>
    <p:sldId id="259" r:id="rId8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C96"/>
    <a:srgbClr val="78835B"/>
    <a:srgbClr val="C0934F"/>
    <a:srgbClr val="79597E"/>
    <a:srgbClr val="B05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58" y="1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DE645E-CBB4-42A7-8DDF-5C20EC603B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2026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wmf"/><Relationship Id="rId5" Type="http://schemas.openxmlformats.org/officeDocument/2006/relationships/image" Target="../media/image4.wmf"/><Relationship Id="rId4" Type="http://schemas.openxmlformats.org/officeDocument/2006/relationships/image" Target="../media/image5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how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0500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show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190500"/>
            <a:ext cx="306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show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6372225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show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6372225"/>
            <a:ext cx="306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in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33375"/>
            <a:ext cx="85820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log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549275"/>
            <a:ext cx="14414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6453188"/>
            <a:ext cx="45974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 descr="図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60350"/>
            <a:ext cx="7651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3935413"/>
            <a:ext cx="154305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479425"/>
          </a:xfrm>
        </p:spPr>
        <p:txBody>
          <a:bodyPr/>
          <a:lstStyle>
            <a:lvl1pPr marL="0" indent="0" algn="ctr">
              <a:buFontTx/>
              <a:buNone/>
              <a:defRPr sz="2400"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ja-JP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3185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99D8-DEB4-4C6B-B6E0-FD545A9674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784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91375" y="361950"/>
            <a:ext cx="2232025" cy="55054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361950"/>
            <a:ext cx="6543675" cy="5505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72C9-D506-42BF-8A19-40F0C0E7EE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064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98B44-98C1-41BE-9925-D1CAE6EAB3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3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9B20-D7EC-4741-979B-A3ADB8D2BE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1085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9F2F-3128-4ABF-8BCD-4793B98894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1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341438"/>
            <a:ext cx="38449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92625" y="1341438"/>
            <a:ext cx="38449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B1AB2-7757-4E12-BC20-A6B423FADF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495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9403-8786-4C13-95F3-71BCE62795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81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DCB3-56E4-4151-A184-0873AC3803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058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CB7AC-D71B-4FA6-B249-8F580C944A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3639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C5A1D-CDD2-4EC8-956A-DDB3D1522E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79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AC883-4212-4892-9437-07706858D3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7820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ACF4-5BA9-46E0-8918-526BCAB7E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767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265FF-43BF-4878-8B91-D8C4C79766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9641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91375" y="361950"/>
            <a:ext cx="2232025" cy="5505450"/>
          </a:xfrm>
        </p:spPr>
        <p:txBody>
          <a:bodyPr vert="eaVert"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361950"/>
            <a:ext cx="6543675" cy="5505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F2F52-D441-452C-8B37-9B8D9EBB80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079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5CD7-1907-4A7D-9EB7-3FFF27BC2A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595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341438"/>
            <a:ext cx="4381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341438"/>
            <a:ext cx="4381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0CDE5-CD13-4EE9-B642-03DB770C8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7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E793A-C203-424F-A75F-079A4F9C5F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952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198E1-1D57-42B4-B37F-466A1271C6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41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E6F3F-4022-46EB-867D-2F66168561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153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A880-A270-4D99-A168-1E61081F8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81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2CDF-551E-4256-AC45-0798CE668B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242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61950"/>
            <a:ext cx="89154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41438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8" name="Picture 8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0500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190500"/>
            <a:ext cx="306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0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6372225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6372225"/>
            <a:ext cx="306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 descr="line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33375"/>
            <a:ext cx="85820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381750"/>
            <a:ext cx="1511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1288" y="6381750"/>
            <a:ext cx="9429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EEF25A-48F5-4ED2-A01B-1A5116A27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5" name="Picture 18" descr="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6453188"/>
            <a:ext cx="45974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Arial" charset="0"/>
          <a:ea typeface="HGP創英角ｺﾞｼｯｸUB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Arial" charset="0"/>
          <a:ea typeface="HGP創英角ｺﾞｼｯｸUB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Arial" charset="0"/>
          <a:ea typeface="HGP創英角ｺﾞｼｯｸUB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Arial" charset="0"/>
          <a:ea typeface="HGP創英角ｺﾞｼｯｸUB" pitchFamily="50" charset="-128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•"/>
        <a:defRPr kumimoji="1" sz="3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536575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–"/>
        <a:defRPr kumimoji="1" sz="28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marL="893763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•"/>
        <a:defRPr kumimoji="1" sz="24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marL="1252538" indent="-179388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–"/>
        <a:defRPr kumimoji="1" sz="20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marL="1609725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2066925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524125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2981325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438525" indent="-177800" algn="l" rtl="0" eaLnBrk="1" fontAlgn="base" hangingPunct="1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61950"/>
            <a:ext cx="89154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41438"/>
            <a:ext cx="78422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2052" name="Picture 4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90500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190500"/>
            <a:ext cx="306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6372225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show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8" y="6372225"/>
            <a:ext cx="3063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line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33375"/>
            <a:ext cx="85820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381750"/>
            <a:ext cx="1511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1288" y="6381750"/>
            <a:ext cx="9429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E1F63B-CD96-44B0-B27B-2575102F1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9" name="Picture 14" descr="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6453188"/>
            <a:ext cx="45974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3935413"/>
            <a:ext cx="154305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B05F5E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B05F5E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lr>
          <a:srgbClr val="B05F5E"/>
        </a:buClr>
        <a:buChar char="•"/>
        <a:defRPr kumimoji="1" sz="3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536575" indent="-177800" algn="l" rtl="0" eaLnBrk="0" fontAlgn="base" hangingPunct="0">
        <a:spcBef>
          <a:spcPct val="20000"/>
        </a:spcBef>
        <a:spcAft>
          <a:spcPct val="0"/>
        </a:spcAft>
        <a:buClr>
          <a:srgbClr val="B05F5E"/>
        </a:buClr>
        <a:buChar char="–"/>
        <a:defRPr kumimoji="1" sz="28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marL="893763" indent="-177800" algn="l" rtl="0" eaLnBrk="0" fontAlgn="base" hangingPunct="0">
        <a:spcBef>
          <a:spcPct val="20000"/>
        </a:spcBef>
        <a:spcAft>
          <a:spcPct val="0"/>
        </a:spcAft>
        <a:buClr>
          <a:srgbClr val="B05F5E"/>
        </a:buClr>
        <a:buChar char="•"/>
        <a:defRPr kumimoji="1" sz="24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marL="1252538" indent="-179388" algn="l" rtl="0" eaLnBrk="0" fontAlgn="base" hangingPunct="0">
        <a:spcBef>
          <a:spcPct val="20000"/>
        </a:spcBef>
        <a:spcAft>
          <a:spcPct val="0"/>
        </a:spcAft>
        <a:buClr>
          <a:srgbClr val="B05F5E"/>
        </a:buClr>
        <a:buChar char="–"/>
        <a:defRPr kumimoji="1" sz="20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marL="1609725" indent="-177800" algn="l" rtl="0" eaLnBrk="0" fontAlgn="base" hangingPunct="0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2066925" indent="-177800" algn="l" rtl="0" fontAlgn="base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524125" indent="-177800" algn="l" rtl="0" fontAlgn="base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2981325" indent="-177800" algn="l" rtl="0" fontAlgn="base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438525" indent="-177800" algn="l" rtl="0" fontAlgn="base">
        <a:spcBef>
          <a:spcPct val="20000"/>
        </a:spcBef>
        <a:spcAft>
          <a:spcPct val="0"/>
        </a:spcAft>
        <a:buClr>
          <a:srgbClr val="B05F5E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smtClean="0">
                <a:latin typeface="ＭＳ Ｐゴシック" charset="-128"/>
                <a:ea typeface="ＭＳ Ｐゴシック" charset="-128"/>
              </a:rPr>
              <a:t>まとめ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>
                <a:latin typeface="ＭＳ Ｐゴシック" charset="-128"/>
                <a:ea typeface="ＭＳ Ｐゴシック" charset="-128"/>
              </a:rPr>
              <a:t>引用</a:t>
            </a:r>
            <a:r>
              <a:rPr lang="ja-JP" altLang="en-US" sz="3200" smtClean="0">
                <a:latin typeface="ＭＳ Ｐゴシック" charset="-128"/>
                <a:ea typeface="ＭＳ Ｐゴシック" charset="-128"/>
              </a:rPr>
              <a:t>文献</a:t>
            </a:r>
            <a:endParaRPr lang="ja-JP" altLang="en-US" sz="3200" smtClean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smtClean="0">
                <a:latin typeface="ＭＳ Ｐゴシック" charset="-128"/>
                <a:ea typeface="ＭＳ Ｐゴシック" charset="-128"/>
              </a:rPr>
              <a:t>お薦め図書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>
              <a:latin typeface="ＭＳ Ｐゴシック" charset="-128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z="3200" smtClean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935288" y="2565400"/>
            <a:ext cx="40322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hangingPunct="0">
              <a:defRPr kumimoji="1" sz="2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hangingPunct="0">
              <a:defRPr kumimoji="1" sz="2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hangingPunct="0">
              <a:defRPr kumimoji="1" sz="2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hangingPunct="0">
              <a:defRPr kumimoji="1" sz="2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/>
            <a:r>
              <a:rPr lang="ja-JP" altLang="en-US" sz="2400" b="1">
                <a:latin typeface="Arial" charset="0"/>
              </a:rPr>
              <a:t>製作者</a:t>
            </a:r>
          </a:p>
          <a:p>
            <a:pPr algn="ctr"/>
            <a:endParaRPr lang="ja-JP" altLang="en-US" sz="2400" b="1">
              <a:latin typeface="Arial" charset="0"/>
            </a:endParaRPr>
          </a:p>
          <a:p>
            <a:pPr algn="ctr"/>
            <a:r>
              <a:rPr lang="ja-JP" altLang="en-US" sz="2400" b="1">
                <a:latin typeface="Arial" charset="0"/>
              </a:rPr>
              <a:t>名前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sych_template_20140513">
  <a:themeElements>
    <a:clrScheme name="psych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sych_template">
      <a:majorFont>
        <a:latin typeface="Arial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sych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ych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ych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ych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ych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ych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ych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ych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ych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ych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ych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ych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第Ⅰ部門-まとめ・文献">
  <a:themeElements>
    <a:clrScheme name="第Ⅰ部門-まとめ・文献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第Ⅰ部門-まとめ・文献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第Ⅰ部門-まとめ・文献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Ⅰ部門-まとめ・文献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Ⅰ部門-まとめ・文献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Ⅰ部門-まとめ・文献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Ⅰ部門-まとめ・文献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Ⅰ部門-まとめ・文献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Ⅰ部門-まとめ・文献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Ⅰ部門-まとめ・文献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Ⅰ部門-まとめ・文献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Ⅰ部門-まとめ・文献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Ⅰ部門-まとめ・文献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Ⅰ部門-まとめ・文献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psych_template_20140513</Template>
  <TotalTime>0</TotalTime>
  <Words>8</Words>
  <Application>Microsoft Office PowerPoint</Application>
  <PresentationFormat>A4 210 x 297 mm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ＭＳ Ｐ明朝</vt:lpstr>
      <vt:lpstr>psych_template_20140513</vt:lpstr>
      <vt:lpstr>第Ⅰ部門-まとめ・文献</vt:lpstr>
      <vt:lpstr>PowerPoint プレゼンテーション</vt:lpstr>
      <vt:lpstr>PowerPoint プレゼンテーション</vt:lpstr>
      <vt:lpstr>まとめ</vt:lpstr>
      <vt:lpstr>引用文献</vt:lpstr>
      <vt:lpstr>お薦め図書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</dc:creator>
  <cp:lastModifiedBy>kaz</cp:lastModifiedBy>
  <cp:revision>1</cp:revision>
  <dcterms:created xsi:type="dcterms:W3CDTF">2015-05-01T07:16:08Z</dcterms:created>
  <dcterms:modified xsi:type="dcterms:W3CDTF">2015-05-01T07:16:26Z</dcterms:modified>
</cp:coreProperties>
</file>